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1383625" cy="30275213"/>
  <p:notesSz cx="6858000" cy="9144000"/>
  <p:defaultTextStyle>
    <a:defPPr>
      <a:defRPr lang="ru-RU"/>
    </a:defPPr>
    <a:lvl1pPr marL="0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F5E5"/>
    <a:srgbClr val="4F6F2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0" d="100"/>
          <a:sy n="20" d="100"/>
        </p:scale>
        <p:origin x="-3426" y="-504"/>
      </p:cViewPr>
      <p:guideLst>
        <p:guide orient="horz" pos="9535"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72953" y="4954765"/>
            <a:ext cx="16037719" cy="1054025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662DD-CD1E-4918-8F80-1150CF0F9106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F38-104D-4484-8B0D-20C3F01FE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7892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662DD-CD1E-4918-8F80-1150CF0F9106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F38-104D-4484-8B0D-20C3F01FE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7501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8987" y="7547783"/>
            <a:ext cx="18443377" cy="1259364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58987" y="20260569"/>
            <a:ext cx="18443377" cy="662270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662DD-CD1E-4918-8F80-1150CF0F9106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F38-104D-4484-8B0D-20C3F01FE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5869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662DD-CD1E-4918-8F80-1150CF0F9106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F38-104D-4484-8B0D-20C3F01FE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4929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2909" y="1611877"/>
            <a:ext cx="18443377" cy="585180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72910" y="7421634"/>
            <a:ext cx="9046275" cy="363722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472910" y="11058863"/>
            <a:ext cx="9046275" cy="1626592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0825460" y="7421634"/>
            <a:ext cx="9090826" cy="363722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0825460" y="11058863"/>
            <a:ext cx="9090826" cy="1626592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662DD-CD1E-4918-8F80-1150CF0F9106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F38-104D-4484-8B0D-20C3F01FE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0220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662DD-CD1E-4918-8F80-1150CF0F9106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F38-104D-4484-8B0D-20C3F01FE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6261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662DD-CD1E-4918-8F80-1150CF0F9106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F38-104D-4484-8B0D-20C3F01FE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5631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2910" y="2018348"/>
            <a:ext cx="6896775" cy="706421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90826" y="4359072"/>
            <a:ext cx="10825460" cy="215150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72910" y="9082564"/>
            <a:ext cx="6896775" cy="1682657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662DD-CD1E-4918-8F80-1150CF0F9106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F38-104D-4484-8B0D-20C3F01FE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1198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2910" y="2018348"/>
            <a:ext cx="6896775" cy="706421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90826" y="4359072"/>
            <a:ext cx="10825460" cy="2151502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72910" y="9082564"/>
            <a:ext cx="6896775" cy="1682657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662DD-CD1E-4918-8F80-1150CF0F9106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F38-104D-4484-8B0D-20C3F01FE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9208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662DD-CD1E-4918-8F80-1150CF0F9106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F38-104D-4484-8B0D-20C3F01FE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3594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5302657" y="1611875"/>
            <a:ext cx="4610844" cy="256568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70124" y="1611875"/>
            <a:ext cx="13565237" cy="256568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662DD-CD1E-4918-8F80-1150CF0F9106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BEF38-104D-4484-8B0D-20C3F01FE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5556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0124" y="1611877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470124" y="28060639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662DD-CD1E-4918-8F80-1150CF0F9106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7083326" y="28060639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5102185" y="28060639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BEF38-104D-4484-8B0D-20C3F01FE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556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4993628"/>
            <a:ext cx="21383625" cy="50933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9550" y="133350"/>
            <a:ext cx="21012150" cy="2286000"/>
          </a:xfrm>
          <a:solidFill>
            <a:srgbClr val="EDF5E5"/>
          </a:solidFill>
          <a:ln>
            <a:solidFill>
              <a:srgbClr val="4F6F2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Научная школа-конференция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международным участием для молодых учёных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Функциональные стекла и стеклообразные материалы: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Синтез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. Структура. Свойства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02843" y="323850"/>
            <a:ext cx="2112818" cy="1905000"/>
          </a:xfrm>
          <a:prstGeom prst="rect">
            <a:avLst/>
          </a:prstGeom>
          <a:solidFill>
            <a:schemeClr val="bg1"/>
          </a:solidFill>
          <a:ln>
            <a:solidFill>
              <a:srgbClr val="4F6F2D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6562851" y="1309449"/>
            <a:ext cx="2014862" cy="91940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№___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521789" y="267652"/>
            <a:ext cx="3055924" cy="85129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СЕКЦИЯ 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1906329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6</Words>
  <Application>Microsoft Office PowerPoint</Application>
  <PresentationFormat>Произвольный</PresentationFormat>
  <Paragraphs>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Научная школа-конференция  с международным участием для молодых учёных  «Функциональные стекла и стеклообразные материалы:  Синтез. Структура. Свойства»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4</cp:revision>
  <dcterms:created xsi:type="dcterms:W3CDTF">2022-09-22T10:31:23Z</dcterms:created>
  <dcterms:modified xsi:type="dcterms:W3CDTF">2022-09-27T09:58:15Z</dcterms:modified>
</cp:coreProperties>
</file>